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50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68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655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138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165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603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614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701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508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434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909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10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04BA5-10EC-475C-8DE5-51591C2976E4}" type="datetimeFigureOut">
              <a:rPr lang="th-TH" smtClean="0"/>
              <a:t>07/04/65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67E2B-1EC9-40F9-9213-6F6588A9B8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30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9375"/>
                    </a14:imgEffect>
                    <a14:imgEffect>
                      <a14:saturation sat="275000"/>
                    </a14:imgEffect>
                  </a14:imgLayer>
                </a14:imgProps>
              </a:ext>
            </a:extLst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รูปภาพ 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096" y="4221088"/>
            <a:ext cx="3888610" cy="1767806"/>
          </a:xfrm>
          <a:prstGeom prst="rect">
            <a:avLst/>
          </a:prstGeom>
        </p:spPr>
      </p:pic>
      <p:sp>
        <p:nvSpPr>
          <p:cNvPr id="9" name="สี่เหลี่ยมผืนผ้า 8"/>
          <p:cNvSpPr/>
          <p:nvPr/>
        </p:nvSpPr>
        <p:spPr>
          <a:xfrm>
            <a:off x="416496" y="116632"/>
            <a:ext cx="92742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400" b="1" cap="none" spc="50" dirty="0" smtClean="0">
                <a:ln w="11430"/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R Tish kid2" panose="02000000000000000000" pitchFamily="2" charset="0"/>
                <a:cs typeface="WR Tish kid2" panose="02000000000000000000" pitchFamily="2" charset="0"/>
              </a:rPr>
              <a:t>องค์การบริหารส่วนตำบลนาสีนวล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-591616" y="1988840"/>
            <a:ext cx="692548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b="1" u="sng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คุณสมบัติ</a:t>
            </a:r>
            <a:r>
              <a:rPr lang="th-TH" sz="2400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 	</a:t>
            </a:r>
          </a:p>
          <a:p>
            <a:r>
              <a:rPr lang="th-TH" sz="2400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	1. ผู้สูงอายุที่มีอายุครบ 60 ปีบริบูรณ์ </a:t>
            </a:r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ในปีงบประมาณ 256</a:t>
            </a:r>
            <a:r>
              <a:rPr lang="en-US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6</a:t>
            </a:r>
            <a:endParaRPr lang="th-TH" sz="2400" b="1" dirty="0" smtClean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                (</a:t>
            </a:r>
            <a:r>
              <a:rPr lang="th-TH" sz="2400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เกิดก่อนวันที่ 2 กันยายน </a:t>
            </a:r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250</a:t>
            </a:r>
            <a:r>
              <a:rPr lang="en-US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6</a:t>
            </a:r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400" b="1" dirty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	2. มีภูมิลำเนาในเขตพื้นที่ตำบล</a:t>
            </a:r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นาสีนวล</a:t>
            </a:r>
          </a:p>
          <a:p>
            <a:r>
              <a:rPr lang="th-TH" sz="2400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             3. </a:t>
            </a:r>
            <a:r>
              <a:rPr lang="th-TH" sz="2400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ไม่เป็นผู้ได้รับสวัสดิการหรือสิทธิประโยชน์อื่น</a:t>
            </a:r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ใด</a:t>
            </a:r>
          </a:p>
          <a:p>
            <a:r>
              <a:rPr lang="th-TH" sz="2400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                 จาก</a:t>
            </a:r>
            <a:r>
              <a:rPr lang="th-TH" sz="2400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หน่วยงานของ</a:t>
            </a:r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รัฐ รัฐวิสาหกิจ หรือ</a:t>
            </a:r>
            <a:r>
              <a:rPr lang="th-TH" sz="2400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องค์กรปกครองส่วนท้องถิ่น </a:t>
            </a:r>
          </a:p>
          <a:p>
            <a:endParaRPr lang="th-TH" sz="1200" b="1" dirty="0" smtClean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6105128" y="2204864"/>
            <a:ext cx="3528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u="sng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โดยเตรียมหลักฐาน ดังนี้</a:t>
            </a:r>
          </a:p>
          <a:p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1. สำเนาบัตรประจำตัวประชาชน </a:t>
            </a:r>
          </a:p>
          <a:p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2. สำเนาทะเบียนบ้าน(ที่เป็นปัจจุบัน) </a:t>
            </a:r>
          </a:p>
          <a:p>
            <a:r>
              <a:rPr lang="th-TH" sz="24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3. สำเนาสมุดบัญชีเงินฝากธนาคาร</a:t>
            </a:r>
            <a:endParaRPr lang="th-TH" sz="1400" b="1" dirty="0" smtClean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804085" y="775743"/>
            <a:ext cx="49423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th-TH" sz="3200" b="1" spc="50" dirty="0" smtClean="0">
                <a:ln w="11430"/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R Tish kid2" panose="02000000000000000000" pitchFamily="2" charset="0"/>
                <a:cs typeface="WR Tish kid2" panose="02000000000000000000" pitchFamily="2" charset="0"/>
              </a:rPr>
              <a:t>อำเภอ</a:t>
            </a:r>
            <a:r>
              <a:rPr lang="th-TH" sz="3200" b="1" spc="50" dirty="0" err="1" smtClean="0">
                <a:ln w="11430"/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R Tish kid2" panose="02000000000000000000" pitchFamily="2" charset="0"/>
                <a:cs typeface="WR Tish kid2" panose="02000000000000000000" pitchFamily="2" charset="0"/>
              </a:rPr>
              <a:t>พยัคฆ</a:t>
            </a:r>
            <a:r>
              <a:rPr lang="th-TH" sz="3200" b="1" spc="50" dirty="0" smtClean="0">
                <a:ln w="11430"/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R Tish kid2" panose="02000000000000000000" pitchFamily="2" charset="0"/>
                <a:cs typeface="WR Tish kid2" panose="02000000000000000000" pitchFamily="2" charset="0"/>
              </a:rPr>
              <a:t>ภูมิพิสัย จังหวัดมหาสารคาม</a:t>
            </a:r>
            <a:endParaRPr lang="th-TH" sz="3200" b="1" cap="none" spc="50" dirty="0">
              <a:ln w="11430"/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R Tish kid2" panose="02000000000000000000" pitchFamily="2" charset="0"/>
              <a:cs typeface="WR Tish kid2" panose="02000000000000000000" pitchFamily="2" charset="0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582803" y="1486525"/>
            <a:ext cx="88812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เปิดลงทะเบียนเพื่อรับเบี้ยยังชีพผู้สูงอายุ ประจำปีงบประมาณ 256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6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91116" y="5787261"/>
            <a:ext cx="9814884" cy="954107"/>
          </a:xfrm>
          <a:prstGeom prst="rect">
            <a:avLst/>
          </a:prstGeom>
          <a:solidFill>
            <a:srgbClr val="FF00FF">
              <a:alpha val="21000"/>
            </a:srgbClr>
          </a:solidFill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ตั้งแต่ เดือนตุลาคม – พฤศจิกายน 2564 และ มกราคม – กันยายน 2565 (</a:t>
            </a:r>
            <a:r>
              <a:rPr lang="th-TH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ในวัน และเวลาราชการ) </a:t>
            </a:r>
          </a:p>
          <a:p>
            <a:pPr algn="ctr"/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 ณ กองสวัสดิการสังคม  </a:t>
            </a:r>
            <a:r>
              <a:rPr lang="th-TH" b="1" dirty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องค์การบริหารส่วนตำบล</a:t>
            </a:r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นาสีนวล  โทร. </a:t>
            </a:r>
            <a:r>
              <a:rPr lang="th-TH" b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043-706752</a:t>
            </a:r>
            <a:endParaRPr lang="th-TH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854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87</Words>
  <Application>Microsoft Office PowerPoint</Application>
  <PresentationFormat>กระดาษ A4 (210x297 มม.)</PresentationFormat>
  <Paragraphs>16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TH SarabunIT๙</vt:lpstr>
      <vt:lpstr>TH SarabunPSK</vt:lpstr>
      <vt:lpstr>WR Tish kid2</vt:lpstr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Bim Thunyaned</dc:creator>
  <cp:lastModifiedBy>com</cp:lastModifiedBy>
  <cp:revision>16</cp:revision>
  <cp:lastPrinted>2022-04-07T02:11:58Z</cp:lastPrinted>
  <dcterms:created xsi:type="dcterms:W3CDTF">2018-08-28T10:40:51Z</dcterms:created>
  <dcterms:modified xsi:type="dcterms:W3CDTF">2022-04-07T04:34:34Z</dcterms:modified>
</cp:coreProperties>
</file>